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7069615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мая до 20 ч. 10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гроза. Ночью и утром туман. Ветер северо-западный 9-14, ночью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11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градуса.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323003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1,524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35519</TotalTime>
  <Words>582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5692</cp:revision>
  <cp:lastPrinted>2025-12-12T07:56:19Z</cp:lastPrinted>
  <dcterms:created xsi:type="dcterms:W3CDTF">2018-03-27T06:03:00Z</dcterms:created>
  <dcterms:modified xsi:type="dcterms:W3CDTF">2026-05-09T07:09:55Z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